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F29018-8092-4C6B-9F5D-22EDFAFA1ACE}">
          <p14:sldIdLst/>
        </p14:section>
        <p14:section name="Untitled Section" id="{AB4F09B5-01E6-46D1-B1DB-F04B6B476D43}">
          <p14:sldIdLst>
            <p14:sldId id="256"/>
            <p14:sldId id="270"/>
          </p14:sldIdLst>
        </p14:section>
        <p14:section name="Untitled Section" id="{1C1C0FA4-A3B5-4921-A397-10A356BA77B8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89" d="100"/>
          <a:sy n="89" d="100"/>
        </p:scale>
        <p:origin x="6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0116462327015436"/>
          <c:y val="0.15205232093093005"/>
          <c:w val="0.39767090180422554"/>
          <c:h val="0.7217295177808403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Age group of men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1">
                      <a:shade val="88000"/>
                      <a:satMod val="130000"/>
                      <a:lumMod val="92000"/>
                    </a:schemeClr>
                  </a:gs>
                  <a:gs pos="100000">
                    <a:schemeClr val="accent1">
                      <a:shade val="78000"/>
                      <a:satMod val="130000"/>
                      <a:lumMod val="92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50800" dir="5400000" sx="96000" sy="96000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1080000"/>
                </a:lightRig>
              </a:scene3d>
              <a:sp3d>
                <a:bevelT w="38100" h="12700" prst="softRound"/>
              </a:sp3d>
            </c:spPr>
            <c:extLst>
              <c:ext xmlns:c16="http://schemas.microsoft.com/office/drawing/2014/chart" uri="{C3380CC4-5D6E-409C-BE32-E72D297353CC}">
                <c16:uniqueId val="{00000001-F8F5-44A0-A589-2FA330ECBBD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2">
                      <a:shade val="88000"/>
                      <a:satMod val="130000"/>
                      <a:lumMod val="92000"/>
                    </a:schemeClr>
                  </a:gs>
                  <a:gs pos="100000">
                    <a:schemeClr val="accent2">
                      <a:shade val="78000"/>
                      <a:satMod val="130000"/>
                      <a:lumMod val="92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50800" dir="5400000" sx="96000" sy="96000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1080000"/>
                </a:lightRig>
              </a:scene3d>
              <a:sp3d>
                <a:bevelT w="38100" h="12700" prst="softRound"/>
              </a:sp3d>
            </c:spPr>
            <c:extLst>
              <c:ext xmlns:c16="http://schemas.microsoft.com/office/drawing/2014/chart" uri="{C3380CC4-5D6E-409C-BE32-E72D297353CC}">
                <c16:uniqueId val="{00000003-F8F5-44A0-A589-2FA330ECBBD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0 to 14 years old</c:v>
                </c:pt>
                <c:pt idx="1">
                  <c:v>15 to 64 years old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23.1</c:v>
                </c:pt>
                <c:pt idx="1">
                  <c:v>54.2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C7-42EB-B78B-AD635AC2CD6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330576074996465"/>
          <c:y val="0.3004509843523317"/>
          <c:w val="0.45338847850007052"/>
          <c:h val="0.6049213589136757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E38-4272-A921-D59AEF6CE74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E38-4272-A921-D59AEF6CE7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Haircutting time</c:v>
                </c:pt>
                <c:pt idx="1">
                  <c:v>Waiting time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0-497C-A50A-0D6475894D8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3C8953-C08D-465A-8B8D-D879D10F1796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EB8635-A942-4556-9CB8-ABE11AE048C6}">
      <dgm:prSet phldrT="[Text]"/>
      <dgm:spPr/>
      <dgm:t>
        <a:bodyPr/>
        <a:lstStyle/>
        <a:p>
          <a:r>
            <a:rPr lang="en-US" dirty="0"/>
            <a:t>Check availability</a:t>
          </a:r>
        </a:p>
      </dgm:t>
    </dgm:pt>
    <dgm:pt modelId="{62B7FFBC-4BA4-4D32-8FB8-6531EE14853B}" type="parTrans" cxnId="{D6445A9D-8C36-4947-BB4A-7CA973EE868E}">
      <dgm:prSet/>
      <dgm:spPr/>
      <dgm:t>
        <a:bodyPr/>
        <a:lstStyle/>
        <a:p>
          <a:endParaRPr lang="en-US"/>
        </a:p>
      </dgm:t>
    </dgm:pt>
    <dgm:pt modelId="{6F33A454-00BB-4156-BCD5-C2DE375F456C}" type="sibTrans" cxnId="{D6445A9D-8C36-4947-BB4A-7CA973EE868E}">
      <dgm:prSet/>
      <dgm:spPr/>
      <dgm:t>
        <a:bodyPr/>
        <a:lstStyle/>
        <a:p>
          <a:endParaRPr lang="en-US"/>
        </a:p>
      </dgm:t>
    </dgm:pt>
    <dgm:pt modelId="{D529FB67-A227-4BE0-9DC6-2A01EDCF761F}">
      <dgm:prSet phldrT="[Text]"/>
      <dgm:spPr/>
      <dgm:t>
        <a:bodyPr/>
        <a:lstStyle/>
        <a:p>
          <a:r>
            <a:rPr lang="en-US" dirty="0"/>
            <a:t>Already Waiting customers</a:t>
          </a:r>
        </a:p>
      </dgm:t>
    </dgm:pt>
    <dgm:pt modelId="{69D23E5D-6D82-497E-A161-FE6F390FC144}" type="parTrans" cxnId="{A9EE0CE4-743E-4063-8AD3-F228E310F586}">
      <dgm:prSet/>
      <dgm:spPr/>
      <dgm:t>
        <a:bodyPr/>
        <a:lstStyle/>
        <a:p>
          <a:endParaRPr lang="en-US"/>
        </a:p>
      </dgm:t>
    </dgm:pt>
    <dgm:pt modelId="{1E2C9EC0-1934-4A46-9AC6-358A674C8EBA}" type="sibTrans" cxnId="{A9EE0CE4-743E-4063-8AD3-F228E310F586}">
      <dgm:prSet/>
      <dgm:spPr/>
      <dgm:t>
        <a:bodyPr/>
        <a:lstStyle/>
        <a:p>
          <a:endParaRPr lang="en-US"/>
        </a:p>
      </dgm:t>
    </dgm:pt>
    <dgm:pt modelId="{26B967CE-245F-46AB-8365-0C2E3796E8BE}">
      <dgm:prSet phldrT="[Text]"/>
      <dgm:spPr/>
      <dgm:t>
        <a:bodyPr/>
        <a:lstStyle/>
        <a:p>
          <a:r>
            <a:rPr lang="en-US" dirty="0"/>
            <a:t>Booked slot</a:t>
          </a:r>
        </a:p>
      </dgm:t>
    </dgm:pt>
    <dgm:pt modelId="{4B2D3E58-1604-4C1E-9DD5-8BB878DC9BF4}" type="parTrans" cxnId="{CCB7A8A1-938C-4F85-96DC-F93390535423}">
      <dgm:prSet/>
      <dgm:spPr/>
      <dgm:t>
        <a:bodyPr/>
        <a:lstStyle/>
        <a:p>
          <a:endParaRPr lang="en-US"/>
        </a:p>
      </dgm:t>
    </dgm:pt>
    <dgm:pt modelId="{1A3B5D00-EB97-4655-8FF5-27341785F259}" type="sibTrans" cxnId="{CCB7A8A1-938C-4F85-96DC-F93390535423}">
      <dgm:prSet/>
      <dgm:spPr/>
      <dgm:t>
        <a:bodyPr/>
        <a:lstStyle/>
        <a:p>
          <a:endParaRPr lang="en-US"/>
        </a:p>
      </dgm:t>
    </dgm:pt>
    <dgm:pt modelId="{FE7EB5EF-F20E-4B43-AA8E-E5AE3F287AA8}">
      <dgm:prSet phldrT="[Text]"/>
      <dgm:spPr/>
      <dgm:t>
        <a:bodyPr/>
        <a:lstStyle/>
        <a:p>
          <a:r>
            <a:rPr lang="en-US" dirty="0"/>
            <a:t>Next probable slot</a:t>
          </a:r>
        </a:p>
      </dgm:t>
    </dgm:pt>
    <dgm:pt modelId="{7499D94A-E9FF-4A24-AF0B-8FABD11C1CAE}" type="parTrans" cxnId="{65607F28-8F5B-4A2E-8E4F-596B2AE4A624}">
      <dgm:prSet/>
      <dgm:spPr/>
      <dgm:t>
        <a:bodyPr/>
        <a:lstStyle/>
        <a:p>
          <a:endParaRPr lang="en-US"/>
        </a:p>
      </dgm:t>
    </dgm:pt>
    <dgm:pt modelId="{2D01C075-D249-446E-8A21-4FC8FFACC835}" type="sibTrans" cxnId="{65607F28-8F5B-4A2E-8E4F-596B2AE4A624}">
      <dgm:prSet/>
      <dgm:spPr/>
      <dgm:t>
        <a:bodyPr/>
        <a:lstStyle/>
        <a:p>
          <a:endParaRPr lang="en-US"/>
        </a:p>
      </dgm:t>
    </dgm:pt>
    <dgm:pt modelId="{BF3D0884-A4F5-497F-9C3E-319B5ADCE0BB}" type="pres">
      <dgm:prSet presAssocID="{0F3C8953-C08D-465A-8B8D-D879D10F1796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F14CEEB-85B3-4908-95EE-6AEB0F1AA5A3}" type="pres">
      <dgm:prSet presAssocID="{0F3C8953-C08D-465A-8B8D-D879D10F1796}" presName="hierFlow" presStyleCnt="0"/>
      <dgm:spPr/>
    </dgm:pt>
    <dgm:pt modelId="{9AEDAF0E-2CF8-4216-8406-A54CC6149114}" type="pres">
      <dgm:prSet presAssocID="{0F3C8953-C08D-465A-8B8D-D879D10F1796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5990338B-8FCF-4D20-AEE6-1FE2F9EFD2DA}" type="pres">
      <dgm:prSet presAssocID="{24EB8635-A942-4556-9CB8-ABE11AE048C6}" presName="Name14" presStyleCnt="0"/>
      <dgm:spPr/>
    </dgm:pt>
    <dgm:pt modelId="{95CB00DF-2464-412E-BCD8-299750CB145D}" type="pres">
      <dgm:prSet presAssocID="{24EB8635-A942-4556-9CB8-ABE11AE048C6}" presName="level1Shape" presStyleLbl="node0" presStyleIdx="0" presStyleCnt="1">
        <dgm:presLayoutVars>
          <dgm:chPref val="3"/>
        </dgm:presLayoutVars>
      </dgm:prSet>
      <dgm:spPr/>
    </dgm:pt>
    <dgm:pt modelId="{66F42F15-874A-4079-B681-C73D8B4148D4}" type="pres">
      <dgm:prSet presAssocID="{24EB8635-A942-4556-9CB8-ABE11AE048C6}" presName="hierChild2" presStyleCnt="0"/>
      <dgm:spPr/>
    </dgm:pt>
    <dgm:pt modelId="{6101303A-E95E-4E83-BBD5-F75C47F57254}" type="pres">
      <dgm:prSet presAssocID="{69D23E5D-6D82-497E-A161-FE6F390FC144}" presName="Name19" presStyleLbl="parChTrans1D2" presStyleIdx="0" presStyleCnt="3"/>
      <dgm:spPr/>
    </dgm:pt>
    <dgm:pt modelId="{611EC9C3-77D2-4910-81A8-CF1778D415FF}" type="pres">
      <dgm:prSet presAssocID="{D529FB67-A227-4BE0-9DC6-2A01EDCF761F}" presName="Name21" presStyleCnt="0"/>
      <dgm:spPr/>
    </dgm:pt>
    <dgm:pt modelId="{2FDB2817-5FF3-4795-BB5A-EDEC0ADB6D19}" type="pres">
      <dgm:prSet presAssocID="{D529FB67-A227-4BE0-9DC6-2A01EDCF761F}" presName="level2Shape" presStyleLbl="node2" presStyleIdx="0" presStyleCnt="3"/>
      <dgm:spPr/>
    </dgm:pt>
    <dgm:pt modelId="{42CBBDDD-B4FE-4B71-9607-B86A95275C6A}" type="pres">
      <dgm:prSet presAssocID="{D529FB67-A227-4BE0-9DC6-2A01EDCF761F}" presName="hierChild3" presStyleCnt="0"/>
      <dgm:spPr/>
    </dgm:pt>
    <dgm:pt modelId="{A0436B99-313D-4CCD-BCE8-97330AA7087B}" type="pres">
      <dgm:prSet presAssocID="{4B2D3E58-1604-4C1E-9DD5-8BB878DC9BF4}" presName="Name19" presStyleLbl="parChTrans1D2" presStyleIdx="1" presStyleCnt="3"/>
      <dgm:spPr/>
    </dgm:pt>
    <dgm:pt modelId="{923238A4-3D59-48F8-9411-C5441382160E}" type="pres">
      <dgm:prSet presAssocID="{26B967CE-245F-46AB-8365-0C2E3796E8BE}" presName="Name21" presStyleCnt="0"/>
      <dgm:spPr/>
    </dgm:pt>
    <dgm:pt modelId="{FED8203F-593C-4679-BB44-F25FFB91D7BF}" type="pres">
      <dgm:prSet presAssocID="{26B967CE-245F-46AB-8365-0C2E3796E8BE}" presName="level2Shape" presStyleLbl="node2" presStyleIdx="1" presStyleCnt="3"/>
      <dgm:spPr/>
    </dgm:pt>
    <dgm:pt modelId="{BD711779-7130-4ABC-BBEF-224B807E9DE5}" type="pres">
      <dgm:prSet presAssocID="{26B967CE-245F-46AB-8365-0C2E3796E8BE}" presName="hierChild3" presStyleCnt="0"/>
      <dgm:spPr/>
    </dgm:pt>
    <dgm:pt modelId="{5FD35254-64ED-4A69-A16B-E757392E2392}" type="pres">
      <dgm:prSet presAssocID="{7499D94A-E9FF-4A24-AF0B-8FABD11C1CAE}" presName="Name19" presStyleLbl="parChTrans1D2" presStyleIdx="2" presStyleCnt="3"/>
      <dgm:spPr/>
    </dgm:pt>
    <dgm:pt modelId="{333C0624-88D8-47D8-9EF4-2C19DB943F9D}" type="pres">
      <dgm:prSet presAssocID="{FE7EB5EF-F20E-4B43-AA8E-E5AE3F287AA8}" presName="Name21" presStyleCnt="0"/>
      <dgm:spPr/>
    </dgm:pt>
    <dgm:pt modelId="{BBDC5815-CBFA-42F8-93A2-63EF8D624741}" type="pres">
      <dgm:prSet presAssocID="{FE7EB5EF-F20E-4B43-AA8E-E5AE3F287AA8}" presName="level2Shape" presStyleLbl="node2" presStyleIdx="2" presStyleCnt="3"/>
      <dgm:spPr/>
    </dgm:pt>
    <dgm:pt modelId="{D49F3950-D0F4-4E87-801D-9E2A8EFBB1B8}" type="pres">
      <dgm:prSet presAssocID="{FE7EB5EF-F20E-4B43-AA8E-E5AE3F287AA8}" presName="hierChild3" presStyleCnt="0"/>
      <dgm:spPr/>
    </dgm:pt>
    <dgm:pt modelId="{4D542B44-2C3F-4B97-9BF7-710F7A264A42}" type="pres">
      <dgm:prSet presAssocID="{0F3C8953-C08D-465A-8B8D-D879D10F1796}" presName="bgShapesFlow" presStyleCnt="0"/>
      <dgm:spPr/>
    </dgm:pt>
  </dgm:ptLst>
  <dgm:cxnLst>
    <dgm:cxn modelId="{42745D0C-B546-431F-969E-7AF0BDC07264}" type="presOf" srcId="{FE7EB5EF-F20E-4B43-AA8E-E5AE3F287AA8}" destId="{BBDC5815-CBFA-42F8-93A2-63EF8D624741}" srcOrd="0" destOrd="0" presId="urn:microsoft.com/office/officeart/2005/8/layout/hierarchy6"/>
    <dgm:cxn modelId="{5EE4A10C-A2CC-45BF-8E8C-3CE08F52DD0D}" type="presOf" srcId="{0F3C8953-C08D-465A-8B8D-D879D10F1796}" destId="{BF3D0884-A4F5-497F-9C3E-319B5ADCE0BB}" srcOrd="0" destOrd="0" presId="urn:microsoft.com/office/officeart/2005/8/layout/hierarchy6"/>
    <dgm:cxn modelId="{65607F28-8F5B-4A2E-8E4F-596B2AE4A624}" srcId="{24EB8635-A942-4556-9CB8-ABE11AE048C6}" destId="{FE7EB5EF-F20E-4B43-AA8E-E5AE3F287AA8}" srcOrd="2" destOrd="0" parTransId="{7499D94A-E9FF-4A24-AF0B-8FABD11C1CAE}" sibTransId="{2D01C075-D249-446E-8A21-4FC8FFACC835}"/>
    <dgm:cxn modelId="{5E308684-6006-4C06-9AF5-21461D651E66}" type="presOf" srcId="{69D23E5D-6D82-497E-A161-FE6F390FC144}" destId="{6101303A-E95E-4E83-BBD5-F75C47F57254}" srcOrd="0" destOrd="0" presId="urn:microsoft.com/office/officeart/2005/8/layout/hierarchy6"/>
    <dgm:cxn modelId="{D6445A9D-8C36-4947-BB4A-7CA973EE868E}" srcId="{0F3C8953-C08D-465A-8B8D-D879D10F1796}" destId="{24EB8635-A942-4556-9CB8-ABE11AE048C6}" srcOrd="0" destOrd="0" parTransId="{62B7FFBC-4BA4-4D32-8FB8-6531EE14853B}" sibTransId="{6F33A454-00BB-4156-BCD5-C2DE375F456C}"/>
    <dgm:cxn modelId="{CCB7A8A1-938C-4F85-96DC-F93390535423}" srcId="{24EB8635-A942-4556-9CB8-ABE11AE048C6}" destId="{26B967CE-245F-46AB-8365-0C2E3796E8BE}" srcOrd="1" destOrd="0" parTransId="{4B2D3E58-1604-4C1E-9DD5-8BB878DC9BF4}" sibTransId="{1A3B5D00-EB97-4655-8FF5-27341785F259}"/>
    <dgm:cxn modelId="{BBAD44AA-95BF-4EFB-98EC-4AEA135B46E2}" type="presOf" srcId="{24EB8635-A942-4556-9CB8-ABE11AE048C6}" destId="{95CB00DF-2464-412E-BCD8-299750CB145D}" srcOrd="0" destOrd="0" presId="urn:microsoft.com/office/officeart/2005/8/layout/hierarchy6"/>
    <dgm:cxn modelId="{A9EE0CE4-743E-4063-8AD3-F228E310F586}" srcId="{24EB8635-A942-4556-9CB8-ABE11AE048C6}" destId="{D529FB67-A227-4BE0-9DC6-2A01EDCF761F}" srcOrd="0" destOrd="0" parTransId="{69D23E5D-6D82-497E-A161-FE6F390FC144}" sibTransId="{1E2C9EC0-1934-4A46-9AC6-358A674C8EBA}"/>
    <dgm:cxn modelId="{0C95C9EC-8E98-42EF-A9DF-F7E4E69602E7}" type="presOf" srcId="{4B2D3E58-1604-4C1E-9DD5-8BB878DC9BF4}" destId="{A0436B99-313D-4CCD-BCE8-97330AA7087B}" srcOrd="0" destOrd="0" presId="urn:microsoft.com/office/officeart/2005/8/layout/hierarchy6"/>
    <dgm:cxn modelId="{A57946F2-CFFB-44C0-A5E0-EA9622B63533}" type="presOf" srcId="{26B967CE-245F-46AB-8365-0C2E3796E8BE}" destId="{FED8203F-593C-4679-BB44-F25FFB91D7BF}" srcOrd="0" destOrd="0" presId="urn:microsoft.com/office/officeart/2005/8/layout/hierarchy6"/>
    <dgm:cxn modelId="{BCFE00F5-B82D-4483-87EF-A5B03E56BF5F}" type="presOf" srcId="{D529FB67-A227-4BE0-9DC6-2A01EDCF761F}" destId="{2FDB2817-5FF3-4795-BB5A-EDEC0ADB6D19}" srcOrd="0" destOrd="0" presId="urn:microsoft.com/office/officeart/2005/8/layout/hierarchy6"/>
    <dgm:cxn modelId="{EA2EBEF5-1D0B-4921-A009-A2F328C47017}" type="presOf" srcId="{7499D94A-E9FF-4A24-AF0B-8FABD11C1CAE}" destId="{5FD35254-64ED-4A69-A16B-E757392E2392}" srcOrd="0" destOrd="0" presId="urn:microsoft.com/office/officeart/2005/8/layout/hierarchy6"/>
    <dgm:cxn modelId="{E4E94CA7-6D15-43B7-B67C-1D2AFCB32831}" type="presParOf" srcId="{BF3D0884-A4F5-497F-9C3E-319B5ADCE0BB}" destId="{FF14CEEB-85B3-4908-95EE-6AEB0F1AA5A3}" srcOrd="0" destOrd="0" presId="urn:microsoft.com/office/officeart/2005/8/layout/hierarchy6"/>
    <dgm:cxn modelId="{28938D0D-4546-4866-839D-51F61A23A6BF}" type="presParOf" srcId="{FF14CEEB-85B3-4908-95EE-6AEB0F1AA5A3}" destId="{9AEDAF0E-2CF8-4216-8406-A54CC6149114}" srcOrd="0" destOrd="0" presId="urn:microsoft.com/office/officeart/2005/8/layout/hierarchy6"/>
    <dgm:cxn modelId="{4CB51B88-1471-4840-B273-217355995D56}" type="presParOf" srcId="{9AEDAF0E-2CF8-4216-8406-A54CC6149114}" destId="{5990338B-8FCF-4D20-AEE6-1FE2F9EFD2DA}" srcOrd="0" destOrd="0" presId="urn:microsoft.com/office/officeart/2005/8/layout/hierarchy6"/>
    <dgm:cxn modelId="{739B7068-CB2E-4938-8233-2E2180A45ADC}" type="presParOf" srcId="{5990338B-8FCF-4D20-AEE6-1FE2F9EFD2DA}" destId="{95CB00DF-2464-412E-BCD8-299750CB145D}" srcOrd="0" destOrd="0" presId="urn:microsoft.com/office/officeart/2005/8/layout/hierarchy6"/>
    <dgm:cxn modelId="{0F1CE655-D835-4B9C-892F-2BF1514DBB5B}" type="presParOf" srcId="{5990338B-8FCF-4D20-AEE6-1FE2F9EFD2DA}" destId="{66F42F15-874A-4079-B681-C73D8B4148D4}" srcOrd="1" destOrd="0" presId="urn:microsoft.com/office/officeart/2005/8/layout/hierarchy6"/>
    <dgm:cxn modelId="{7651789C-9874-490E-A23B-2DC20DC76782}" type="presParOf" srcId="{66F42F15-874A-4079-B681-C73D8B4148D4}" destId="{6101303A-E95E-4E83-BBD5-F75C47F57254}" srcOrd="0" destOrd="0" presId="urn:microsoft.com/office/officeart/2005/8/layout/hierarchy6"/>
    <dgm:cxn modelId="{3EC2001F-96C4-43C2-AA92-0D1CC57A6C8A}" type="presParOf" srcId="{66F42F15-874A-4079-B681-C73D8B4148D4}" destId="{611EC9C3-77D2-4910-81A8-CF1778D415FF}" srcOrd="1" destOrd="0" presId="urn:microsoft.com/office/officeart/2005/8/layout/hierarchy6"/>
    <dgm:cxn modelId="{6B1982C5-EC82-4EB6-AFE0-5F4FE53FC50C}" type="presParOf" srcId="{611EC9C3-77D2-4910-81A8-CF1778D415FF}" destId="{2FDB2817-5FF3-4795-BB5A-EDEC0ADB6D19}" srcOrd="0" destOrd="0" presId="urn:microsoft.com/office/officeart/2005/8/layout/hierarchy6"/>
    <dgm:cxn modelId="{C741CB52-4B99-4D37-9CC0-E8CBC8CEE105}" type="presParOf" srcId="{611EC9C3-77D2-4910-81A8-CF1778D415FF}" destId="{42CBBDDD-B4FE-4B71-9607-B86A95275C6A}" srcOrd="1" destOrd="0" presId="urn:microsoft.com/office/officeart/2005/8/layout/hierarchy6"/>
    <dgm:cxn modelId="{95CE9524-4576-479A-92E4-D7DB71683D14}" type="presParOf" srcId="{66F42F15-874A-4079-B681-C73D8B4148D4}" destId="{A0436B99-313D-4CCD-BCE8-97330AA7087B}" srcOrd="2" destOrd="0" presId="urn:microsoft.com/office/officeart/2005/8/layout/hierarchy6"/>
    <dgm:cxn modelId="{340D8A06-5C55-4826-942F-4BD34BAB639E}" type="presParOf" srcId="{66F42F15-874A-4079-B681-C73D8B4148D4}" destId="{923238A4-3D59-48F8-9411-C5441382160E}" srcOrd="3" destOrd="0" presId="urn:microsoft.com/office/officeart/2005/8/layout/hierarchy6"/>
    <dgm:cxn modelId="{C35840E9-182C-44B7-8B76-5A42B8B46342}" type="presParOf" srcId="{923238A4-3D59-48F8-9411-C5441382160E}" destId="{FED8203F-593C-4679-BB44-F25FFB91D7BF}" srcOrd="0" destOrd="0" presId="urn:microsoft.com/office/officeart/2005/8/layout/hierarchy6"/>
    <dgm:cxn modelId="{30B4B75C-5927-40FF-AC65-8A443A3063DA}" type="presParOf" srcId="{923238A4-3D59-48F8-9411-C5441382160E}" destId="{BD711779-7130-4ABC-BBEF-224B807E9DE5}" srcOrd="1" destOrd="0" presId="urn:microsoft.com/office/officeart/2005/8/layout/hierarchy6"/>
    <dgm:cxn modelId="{65466675-C0CC-4AFD-81B9-186B762A6952}" type="presParOf" srcId="{66F42F15-874A-4079-B681-C73D8B4148D4}" destId="{5FD35254-64ED-4A69-A16B-E757392E2392}" srcOrd="4" destOrd="0" presId="urn:microsoft.com/office/officeart/2005/8/layout/hierarchy6"/>
    <dgm:cxn modelId="{8205E063-DDFC-4444-A81C-7B1704DC6736}" type="presParOf" srcId="{66F42F15-874A-4079-B681-C73D8B4148D4}" destId="{333C0624-88D8-47D8-9EF4-2C19DB943F9D}" srcOrd="5" destOrd="0" presId="urn:microsoft.com/office/officeart/2005/8/layout/hierarchy6"/>
    <dgm:cxn modelId="{5EE465C9-9C40-46DE-9C15-026624DC7CE4}" type="presParOf" srcId="{333C0624-88D8-47D8-9EF4-2C19DB943F9D}" destId="{BBDC5815-CBFA-42F8-93A2-63EF8D624741}" srcOrd="0" destOrd="0" presId="urn:microsoft.com/office/officeart/2005/8/layout/hierarchy6"/>
    <dgm:cxn modelId="{BB7646AC-53BE-4BDA-9604-614A656BDA44}" type="presParOf" srcId="{333C0624-88D8-47D8-9EF4-2C19DB943F9D}" destId="{D49F3950-D0F4-4E87-801D-9E2A8EFBB1B8}" srcOrd="1" destOrd="0" presId="urn:microsoft.com/office/officeart/2005/8/layout/hierarchy6"/>
    <dgm:cxn modelId="{F58E5474-63DF-4357-8818-D42BAD0ED7CE}" type="presParOf" srcId="{BF3D0884-A4F5-497F-9C3E-319B5ADCE0BB}" destId="{4D542B44-2C3F-4B97-9BF7-710F7A264A42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CB00DF-2464-412E-BCD8-299750CB145D}">
      <dsp:nvSpPr>
        <dsp:cNvPr id="0" name=""/>
        <dsp:cNvSpPr/>
      </dsp:nvSpPr>
      <dsp:spPr>
        <a:xfrm>
          <a:off x="2233644" y="416832"/>
          <a:ext cx="1714473" cy="1142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Check availability</a:t>
          </a:r>
        </a:p>
      </dsp:txBody>
      <dsp:txXfrm>
        <a:off x="2267121" y="450309"/>
        <a:ext cx="1647519" cy="1076028"/>
      </dsp:txXfrm>
    </dsp:sp>
    <dsp:sp modelId="{6101303A-E95E-4E83-BBD5-F75C47F57254}">
      <dsp:nvSpPr>
        <dsp:cNvPr id="0" name=""/>
        <dsp:cNvSpPr/>
      </dsp:nvSpPr>
      <dsp:spPr>
        <a:xfrm>
          <a:off x="862066" y="1559814"/>
          <a:ext cx="2228814" cy="457192"/>
        </a:xfrm>
        <a:custGeom>
          <a:avLst/>
          <a:gdLst/>
          <a:ahLst/>
          <a:cxnLst/>
          <a:rect l="0" t="0" r="0" b="0"/>
          <a:pathLst>
            <a:path>
              <a:moveTo>
                <a:pt x="2228814" y="0"/>
              </a:moveTo>
              <a:lnTo>
                <a:pt x="2228814" y="228596"/>
              </a:lnTo>
              <a:lnTo>
                <a:pt x="0" y="228596"/>
              </a:lnTo>
              <a:lnTo>
                <a:pt x="0" y="45719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DB2817-5FF3-4795-BB5A-EDEC0ADB6D19}">
      <dsp:nvSpPr>
        <dsp:cNvPr id="0" name=""/>
        <dsp:cNvSpPr/>
      </dsp:nvSpPr>
      <dsp:spPr>
        <a:xfrm>
          <a:off x="4829" y="2017006"/>
          <a:ext cx="1714473" cy="1142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Already Waiting customers</a:t>
          </a:r>
        </a:p>
      </dsp:txBody>
      <dsp:txXfrm>
        <a:off x="38306" y="2050483"/>
        <a:ext cx="1647519" cy="1076028"/>
      </dsp:txXfrm>
    </dsp:sp>
    <dsp:sp modelId="{A0436B99-313D-4CCD-BCE8-97330AA7087B}">
      <dsp:nvSpPr>
        <dsp:cNvPr id="0" name=""/>
        <dsp:cNvSpPr/>
      </dsp:nvSpPr>
      <dsp:spPr>
        <a:xfrm>
          <a:off x="3045161" y="1559814"/>
          <a:ext cx="91440" cy="4571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719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D8203F-593C-4679-BB44-F25FFB91D7BF}">
      <dsp:nvSpPr>
        <dsp:cNvPr id="0" name=""/>
        <dsp:cNvSpPr/>
      </dsp:nvSpPr>
      <dsp:spPr>
        <a:xfrm>
          <a:off x="2233644" y="2017006"/>
          <a:ext cx="1714473" cy="1142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Booked slot</a:t>
          </a:r>
        </a:p>
      </dsp:txBody>
      <dsp:txXfrm>
        <a:off x="2267121" y="2050483"/>
        <a:ext cx="1647519" cy="1076028"/>
      </dsp:txXfrm>
    </dsp:sp>
    <dsp:sp modelId="{5FD35254-64ED-4A69-A16B-E757392E2392}">
      <dsp:nvSpPr>
        <dsp:cNvPr id="0" name=""/>
        <dsp:cNvSpPr/>
      </dsp:nvSpPr>
      <dsp:spPr>
        <a:xfrm>
          <a:off x="3090881" y="1559814"/>
          <a:ext cx="2228814" cy="457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8596"/>
              </a:lnTo>
              <a:lnTo>
                <a:pt x="2228814" y="228596"/>
              </a:lnTo>
              <a:lnTo>
                <a:pt x="2228814" y="45719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DC5815-CBFA-42F8-93A2-63EF8D624741}">
      <dsp:nvSpPr>
        <dsp:cNvPr id="0" name=""/>
        <dsp:cNvSpPr/>
      </dsp:nvSpPr>
      <dsp:spPr>
        <a:xfrm>
          <a:off x="4462459" y="2017006"/>
          <a:ext cx="1714473" cy="11429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Next probable slot</a:t>
          </a:r>
        </a:p>
      </dsp:txBody>
      <dsp:txXfrm>
        <a:off x="4495936" y="2050483"/>
        <a:ext cx="1647519" cy="10760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2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72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09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50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63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54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1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7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0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809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7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88BDC-DCAE-402F-89A1-1176EF5F95A0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D4574FE-8659-4C85-9E77-49C7997DD0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777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mall Scissors Open">
                <a:extLst>
                  <a:ext uri="{FF2B5EF4-FFF2-40B4-BE49-F238E27FC236}">
                    <a16:creationId xmlns:a16="http://schemas.microsoft.com/office/drawing/2014/main" id="{A0A38CEE-1987-92D6-342E-212BEEE4C1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1638557"/>
                  </p:ext>
                </p:extLst>
              </p:nvPr>
            </p:nvGraphicFramePr>
            <p:xfrm rot="6576680">
              <a:off x="9533317" y="3029830"/>
              <a:ext cx="1532075" cy="2766580"/>
            </p:xfrm>
            <a:graphic>
              <a:graphicData uri="http://schemas.microsoft.com/office/drawing/2017/model3d">
                <am3d:model3d r:embed="rId2">
                  <am3d:spPr>
                    <a:xfrm rot="6576680">
                      <a:off x="0" y="0"/>
                      <a:ext cx="1532075" cy="2766580"/>
                    </a:xfrm>
                    <a:prstGeom prst="rect">
                      <a:avLst/>
                    </a:prstGeom>
                    <a:ln>
                      <a:noFill/>
                    </a:ln>
                    <a:effectLst>
                      <a:outerShdw blurRad="190500" dist="228600" dir="2700000" algn="ctr">
                        <a:srgbClr val="000000">
                          <a:alpha val="30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glow" dir="t">
                        <a:rot lat="0" lon="0" rev="4800000"/>
                      </a:lightRig>
                    </a:scene3d>
                    <a:sp3d prstMaterial="matte">
                      <a:bevelT w="127000" h="63500"/>
                    </a:sp3d>
                  </am3d:spPr>
                  <am3d:camera>
                    <am3d:pos x="0" y="0" z="54885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81483" d="1000000"/>
                    <am3d:preTrans dx="-3429915" dy="-271279" dz="213996"/>
                    <am3d:scale>
                      <am3d:sx n="1000000" d="1000000"/>
                      <am3d:sy n="1000000" d="1000000"/>
                      <am3d:sz n="1000000" d="1000000"/>
                    </am3d:scale>
                    <am3d:rot ax="-1706927" ay="-398083" az="2149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830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mall Scissors Open">
                <a:extLst>
                  <a:ext uri="{FF2B5EF4-FFF2-40B4-BE49-F238E27FC236}">
                    <a16:creationId xmlns:a16="http://schemas.microsoft.com/office/drawing/2014/main" id="{A0A38CEE-1987-92D6-342E-212BEEE4C1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6576680">
                <a:off x="9533317" y="3029830"/>
                <a:ext cx="1532075" cy="2766580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F4A28267-0D26-2929-B6CE-B90B67B13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Online hair cut booking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9B96D0-6E6B-F700-BEED-9245B895C9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www.bookbarber.com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CD689-587B-54F0-CB01-B4374CE654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666750" y="3227234"/>
            <a:ext cx="3745230" cy="37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63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033B-3E42-2783-C7A6-200A4A05D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9EDC8-3862-141F-86DB-13CA42499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291215" cy="3450613"/>
          </a:xfrm>
        </p:spPr>
        <p:txBody>
          <a:bodyPr>
            <a:normAutofit/>
          </a:bodyPr>
          <a:lstStyle/>
          <a:p>
            <a:r>
              <a:rPr lang="en-US" sz="2400" dirty="0"/>
              <a:t>Map based UI to find nearby area.</a:t>
            </a:r>
          </a:p>
          <a:p>
            <a:r>
              <a:rPr lang="en-US" sz="2400" dirty="0"/>
              <a:t>Slot availability.</a:t>
            </a:r>
          </a:p>
          <a:p>
            <a:endParaRPr lang="en-US" sz="2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DE95BBF-FEBF-D90D-B426-7686D677C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92677"/>
              </p:ext>
            </p:extLst>
          </p:nvPr>
        </p:nvGraphicFramePr>
        <p:xfrm>
          <a:off x="3648038" y="2776781"/>
          <a:ext cx="6181762" cy="35768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3592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6CA09-C6B7-B4FD-5ECE-878F79810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392" y="859793"/>
            <a:ext cx="9767941" cy="426254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Option for favourite shop (Bookmark).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Appointment for specific barber.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Book slot by paying small amount of token charges. 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Valid for 10 minutes (No refund)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Fixed price according to association according to area.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141979-EBF0-E600-1D31-4065D4573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61" y="1169847"/>
            <a:ext cx="320309" cy="320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2F8892-C5DC-E2DA-253B-C730ED04A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03" y="2248646"/>
            <a:ext cx="3303918" cy="18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32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5D8FA-71D2-20B0-BB91-A150863B2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192" y="505310"/>
            <a:ext cx="9717141" cy="48964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Payment Gateway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Online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Offline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Customer review portal for shop ratings.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Based on Barber’s behavior.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Hygiene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Overall service.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E95D0-E216-AB80-8BD2-DF7535177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93255"/>
            <a:ext cx="2931722" cy="1649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6D1E25-DFE5-DC19-4FCD-5B35B8CB5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282" y="670184"/>
            <a:ext cx="2794959" cy="157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78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23580-7E1B-9948-7A5A-EFBFC42C0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230CB-CE3D-AAAB-9A64-1370F591B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495821" cy="393633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OTP verification while payment.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Guaranteed discounts on payment through in-built wallet.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Category wise charges (kids, adults, senior - citizen)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22B08-0D07-B667-8E48-E91AA847F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450" y="2015732"/>
            <a:ext cx="494555" cy="4945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78C5D0-9DD1-79E7-3E08-58AE17C42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759" y="2777385"/>
            <a:ext cx="379883" cy="37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05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74E3-143C-AE6E-74C2-44C266015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8162" y="491732"/>
            <a:ext cx="9835675" cy="514706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70000"/>
              </a:lnSpc>
            </a:pPr>
            <a:r>
              <a:rPr lang="en-US" sz="2400" dirty="0"/>
              <a:t>Filter option to select from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/>
          </a:p>
          <a:p>
            <a:pPr lvl="1">
              <a:lnSpc>
                <a:spcPct val="170000"/>
              </a:lnSpc>
            </a:pPr>
            <a:r>
              <a:rPr lang="en-US" sz="2000" dirty="0"/>
              <a:t>AC / Non AC shops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Slot availability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Price filter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Distance (From your current location to shop)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Shop rating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Average time for haircutting (based on past records)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Open close time.</a:t>
            </a:r>
          </a:p>
        </p:txBody>
      </p:sp>
    </p:spTree>
    <p:extLst>
      <p:ext uri="{BB962C8B-B14F-4D97-AF65-F5344CB8AC3E}">
        <p14:creationId xmlns:p14="http://schemas.microsoft.com/office/powerpoint/2010/main" val="173136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25631-BB81-2669-8C24-298672316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9ED96-2F5A-E0DB-8717-98E874248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</a:t>
            </a:r>
          </a:p>
          <a:p>
            <a:pPr lvl="1"/>
            <a:r>
              <a:rPr lang="en-US" dirty="0"/>
              <a:t>&lt;Website link&gt;</a:t>
            </a:r>
          </a:p>
        </p:txBody>
      </p:sp>
    </p:spTree>
    <p:extLst>
      <p:ext uri="{BB962C8B-B14F-4D97-AF65-F5344CB8AC3E}">
        <p14:creationId xmlns:p14="http://schemas.microsoft.com/office/powerpoint/2010/main" val="276925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D052-5FFE-8168-0237-1938504A5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392" y="2379765"/>
            <a:ext cx="9291215" cy="1049235"/>
          </a:xfrm>
        </p:spPr>
        <p:txBody>
          <a:bodyPr/>
          <a:lstStyle/>
          <a:p>
            <a:r>
              <a:rPr lang="en-US" dirty="0"/>
              <a:t>Thank  you….</a:t>
            </a:r>
          </a:p>
        </p:txBody>
      </p:sp>
    </p:spTree>
    <p:extLst>
      <p:ext uri="{BB962C8B-B14F-4D97-AF65-F5344CB8AC3E}">
        <p14:creationId xmlns:p14="http://schemas.microsoft.com/office/powerpoint/2010/main" val="884029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6BFF2-892A-4E31-A734-FE4468048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318" y="0"/>
            <a:ext cx="7666542" cy="1045069"/>
          </a:xfrm>
        </p:spPr>
        <p:txBody>
          <a:bodyPr/>
          <a:lstStyle/>
          <a:p>
            <a:r>
              <a:rPr lang="en-US" dirty="0"/>
              <a:t>Submitted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262F2-5E3B-4416-EEC4-5EFA396FE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318" y="1274810"/>
            <a:ext cx="2126479" cy="84487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Darshit Sojitra</a:t>
            </a:r>
          </a:p>
          <a:p>
            <a:pPr>
              <a:lnSpc>
                <a:spcPct val="110000"/>
              </a:lnSpc>
            </a:pPr>
            <a:r>
              <a:rPr lang="en-US" dirty="0"/>
              <a:t>Vihar Talaviya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77DFD1-9148-5FBD-31C5-630D063D6788}"/>
              </a:ext>
            </a:extLst>
          </p:cNvPr>
          <p:cNvSpPr txBox="1"/>
          <p:nvPr/>
        </p:nvSpPr>
        <p:spPr>
          <a:xfrm>
            <a:off x="7088037" y="1159545"/>
            <a:ext cx="2728823" cy="960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Jaimin Gajera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Rutvik Taraviya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741473-BEC5-E844-9C59-26662930B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389" y="1256652"/>
            <a:ext cx="1726056" cy="172605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9D1C46-0D33-4B49-1BB6-DF75B102E591}"/>
              </a:ext>
            </a:extLst>
          </p:cNvPr>
          <p:cNvSpPr txBox="1"/>
          <p:nvPr/>
        </p:nvSpPr>
        <p:spPr>
          <a:xfrm>
            <a:off x="1927034" y="4221127"/>
            <a:ext cx="75107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ctr">
              <a:buNone/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Kadi Sarva Vishwavidyalaya</a:t>
            </a:r>
          </a:p>
          <a:p>
            <a:pPr marL="114300" indent="0" algn="ctr">
              <a:buNone/>
            </a:pPr>
            <a:endParaRPr lang="en-US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ctr">
              <a:buNone/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LDRP institute of technology&amp; Research, Gandhinagar</a:t>
            </a:r>
          </a:p>
          <a:p>
            <a:pPr marL="11430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Engineering department</a:t>
            </a:r>
          </a:p>
          <a:p>
            <a:pPr marL="114300" indent="0" algn="ctr">
              <a:buNone/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August-2022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009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A76148-030E-29A5-E9C4-0BC58BD74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76" y="173553"/>
            <a:ext cx="7358331" cy="43294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85DE5F-2569-4493-D020-CCD1EC018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674" y="903561"/>
            <a:ext cx="4044634" cy="1244416"/>
          </a:xfrm>
        </p:spPr>
        <p:txBody>
          <a:bodyPr/>
          <a:lstStyle/>
          <a:p>
            <a:r>
              <a:rPr lang="en-US" sz="2800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0D876-C676-38A1-7D07-7249C2BCE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392" y="1886309"/>
            <a:ext cx="9291215" cy="3846503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  <a:p>
            <a:r>
              <a:rPr lang="en-US" sz="2400" dirty="0"/>
              <a:t>Survey</a:t>
            </a:r>
          </a:p>
          <a:p>
            <a:r>
              <a:rPr lang="en-US" sz="2400" dirty="0"/>
              <a:t>Solution Model</a:t>
            </a:r>
          </a:p>
          <a:p>
            <a:r>
              <a:rPr lang="en-US" sz="2400" dirty="0"/>
              <a:t>Features of the model</a:t>
            </a:r>
          </a:p>
          <a:p>
            <a:r>
              <a:rPr lang="en-US" sz="2400" dirty="0"/>
              <a:t>Features of the website</a:t>
            </a:r>
          </a:p>
          <a:p>
            <a:r>
              <a:rPr lang="en-US" sz="2400" dirty="0"/>
              <a:t>Proof of work</a:t>
            </a:r>
          </a:p>
        </p:txBody>
      </p:sp>
    </p:spTree>
    <p:extLst>
      <p:ext uri="{BB962C8B-B14F-4D97-AF65-F5344CB8AC3E}">
        <p14:creationId xmlns:p14="http://schemas.microsoft.com/office/powerpoint/2010/main" val="2406237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E4EA-08BF-D4F2-0483-5A668513A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C543B-9062-2A5E-BF04-FEBDEEEB1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Have you ever waited so long in a queue to get a hair cut in barber shop ?</a:t>
            </a:r>
          </a:p>
          <a:p>
            <a:endParaRPr lang="en-US" sz="2800" dirty="0"/>
          </a:p>
          <a:p>
            <a:r>
              <a:rPr lang="en-US" sz="2800" dirty="0"/>
              <a:t>It is most unused time we spent doing nothing…</a:t>
            </a:r>
          </a:p>
          <a:p>
            <a:endParaRPr lang="en-US" sz="2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Hourglass">
                <a:extLst>
                  <a:ext uri="{FF2B5EF4-FFF2-40B4-BE49-F238E27FC236}">
                    <a16:creationId xmlns:a16="http://schemas.microsoft.com/office/drawing/2014/main" id="{A9DDFD37-2E32-3A7B-8455-25C6A1B6695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12652175"/>
                  </p:ext>
                </p:extLst>
              </p:nvPr>
            </p:nvGraphicFramePr>
            <p:xfrm>
              <a:off x="5124933" y="2485562"/>
              <a:ext cx="501659" cy="8011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01659" cy="801102"/>
                    </a:xfrm>
                    <a:prstGeom prst="rect">
                      <a:avLst/>
                    </a:prstGeom>
                  </am3d:spPr>
                  <am3d:camera>
                    <am3d:pos x="0" y="0" z="618268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17996" d="1000000"/>
                    <am3d:preTrans dx="25" dy="-18000000" dz="-12"/>
                    <am3d:scale>
                      <am3d:sx n="1000000" d="1000000"/>
                      <am3d:sy n="1000000" d="1000000"/>
                      <am3d:sz n="1000000" d="1000000"/>
                    </am3d:scale>
                    <am3d:rot ax="1418451" ay="146938" az="642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247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Hourglass">
                <a:extLst>
                  <a:ext uri="{FF2B5EF4-FFF2-40B4-BE49-F238E27FC236}">
                    <a16:creationId xmlns:a16="http://schemas.microsoft.com/office/drawing/2014/main" id="{A9DDFD37-2E32-3A7B-8455-25C6A1B669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24933" y="2485562"/>
                <a:ext cx="501659" cy="80110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17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11B68-404E-E95E-4F19-74FB2BE2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005" y="601000"/>
            <a:ext cx="10350795" cy="5164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In India there are 730 million men among which 25.78% are teenagers (0 to 14 years old)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Among total population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   67.45% are 15 to 64 years old.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BE8EBA8-9194-347F-53BF-57114906FF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4701806"/>
              </p:ext>
            </p:extLst>
          </p:nvPr>
        </p:nvGraphicFramePr>
        <p:xfrm>
          <a:off x="5373618" y="1571846"/>
          <a:ext cx="6741064" cy="3714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7565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AFC1-542A-7F44-1CDC-A39DB8886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392" y="859793"/>
            <a:ext cx="10259008" cy="5134607"/>
          </a:xfrm>
        </p:spPr>
        <p:txBody>
          <a:bodyPr>
            <a:normAutofit/>
          </a:bodyPr>
          <a:lstStyle/>
          <a:p>
            <a:r>
              <a:rPr lang="en-US" sz="2800" dirty="0"/>
              <a:t>Every men spends 80-90 minutes in a barber shop </a:t>
            </a:r>
          </a:p>
          <a:p>
            <a:pPr marL="0" indent="0">
              <a:buNone/>
            </a:pPr>
            <a:r>
              <a:rPr lang="en-US" sz="2800" dirty="0"/>
              <a:t>   avg. 6 times/year.</a:t>
            </a:r>
          </a:p>
          <a:p>
            <a:endParaRPr lang="en-US" sz="2800" dirty="0"/>
          </a:p>
          <a:p>
            <a:r>
              <a:rPr lang="en-US" sz="2800" dirty="0"/>
              <a:t>In 80-90 minutes 24-30 minutes are </a:t>
            </a:r>
          </a:p>
          <a:p>
            <a:pPr marL="0" indent="0">
              <a:buNone/>
            </a:pPr>
            <a:r>
              <a:rPr lang="en-US" sz="2800" dirty="0"/>
              <a:t>    spent in waiting in queue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68CFB010-2B0A-8311-DF1E-A36FCB537F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6616304"/>
              </p:ext>
            </p:extLst>
          </p:nvPr>
        </p:nvGraphicFramePr>
        <p:xfrm>
          <a:off x="7330535" y="1803400"/>
          <a:ext cx="4979997" cy="3842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6034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F266F-A930-2196-A6F1-7501659B4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392" y="279901"/>
            <a:ext cx="9291215" cy="1049235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6337B-7DF0-A87F-CAE2-BCB00DFF0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888" y="1532653"/>
            <a:ext cx="10156221" cy="403774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A one stop website for a men’s grooming .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Online slot booking.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Select your saloon with best rating.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Get a list of available shop nearby.</a:t>
            </a:r>
          </a:p>
          <a:p>
            <a:pPr>
              <a:lnSpc>
                <a:spcPct val="200000"/>
              </a:lnSpc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5C0EA9-4DD6-D0DD-07A6-24491231A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08" y="2595963"/>
            <a:ext cx="7178221" cy="403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71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4884B-C1CD-21AF-33D5-F7DDC1512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2342" y="275739"/>
            <a:ext cx="10216925" cy="630652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n-US" sz="3200" dirty="0"/>
              <a:t>In hurry !! No problem.</a:t>
            </a:r>
          </a:p>
          <a:p>
            <a:pPr lvl="1">
              <a:lnSpc>
                <a:spcPct val="170000"/>
              </a:lnSpc>
            </a:pPr>
            <a:r>
              <a:rPr lang="en-US" sz="2400" dirty="0"/>
              <a:t>Get probable hair cutting time while booking slot.</a:t>
            </a:r>
          </a:p>
          <a:p>
            <a:pPr marL="457200" lvl="1" indent="0">
              <a:lnSpc>
                <a:spcPct val="170000"/>
              </a:lnSpc>
              <a:buNone/>
            </a:pPr>
            <a:endParaRPr lang="en-US" sz="2400" dirty="0"/>
          </a:p>
          <a:p>
            <a:pPr>
              <a:lnSpc>
                <a:spcPct val="170000"/>
              </a:lnSpc>
            </a:pPr>
            <a:r>
              <a:rPr lang="en-US" sz="2400" dirty="0"/>
              <a:t>Centralized platform for local barbers.</a:t>
            </a:r>
          </a:p>
          <a:p>
            <a:pPr>
              <a:lnSpc>
                <a:spcPct val="170000"/>
              </a:lnSpc>
            </a:pPr>
            <a:endParaRPr lang="en-US" sz="2400" dirty="0"/>
          </a:p>
          <a:p>
            <a:pPr>
              <a:lnSpc>
                <a:spcPct val="170000"/>
              </a:lnSpc>
            </a:pPr>
            <a:r>
              <a:rPr lang="en-US" sz="2400" dirty="0"/>
              <a:t>Get a full profile of the shop and shop owner.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Contact number , location and 3D view of the shop.</a:t>
            </a:r>
          </a:p>
          <a:p>
            <a:pPr marL="457200" lvl="1" indent="0">
              <a:lnSpc>
                <a:spcPct val="170000"/>
              </a:lnSpc>
              <a:buNone/>
            </a:pPr>
            <a:r>
              <a:rPr lang="en-US" sz="2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FCFD43-B883-CF5F-8A56-A585F3FB4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804" y="2139351"/>
            <a:ext cx="7171221" cy="40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62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39FD5-8382-1094-1C74-31DC23269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792" y="358022"/>
            <a:ext cx="10970208" cy="553477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All modes of payments are acceptable.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Notification of free slot availability.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Filter out according to your choice.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Royalty points for each booking.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Redeemable on each 6</a:t>
            </a:r>
            <a:r>
              <a:rPr lang="en-US" sz="2000" baseline="30000" dirty="0"/>
              <a:t>th</a:t>
            </a:r>
            <a:r>
              <a:rPr lang="en-US" sz="2000" dirty="0"/>
              <a:t> booking.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Exciting discount on festive season.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B873-F8F2-B232-E86C-324DBEC98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754" y="1551623"/>
            <a:ext cx="320309" cy="320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EA1527-C74C-6706-ED08-09C1BD6B87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4837" y="638124"/>
            <a:ext cx="327076" cy="3270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4EDB27-7C4B-0601-C2F2-9F411EA6E2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445" y="3268845"/>
            <a:ext cx="320309" cy="3203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C8B812-9C11-8FE8-5076-AE3465AA9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594" y="2407849"/>
            <a:ext cx="410604" cy="41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49360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350</TotalTime>
  <Words>421</Words>
  <Application>Microsoft Office PowerPoint</Application>
  <PresentationFormat>Widescreen</PresentationFormat>
  <Paragraphs>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Bookman Old Style</vt:lpstr>
      <vt:lpstr>Rockwell</vt:lpstr>
      <vt:lpstr>Times New Roman</vt:lpstr>
      <vt:lpstr>Gallery</vt:lpstr>
      <vt:lpstr>Online hair cut booking system</vt:lpstr>
      <vt:lpstr>Submitted by</vt:lpstr>
      <vt:lpstr>Agenda</vt:lpstr>
      <vt:lpstr>Problem statement</vt:lpstr>
      <vt:lpstr>PowerPoint Presentation</vt:lpstr>
      <vt:lpstr>PowerPoint Presentation</vt:lpstr>
      <vt:lpstr>solution</vt:lpstr>
      <vt:lpstr>PowerPoint Presentation</vt:lpstr>
      <vt:lpstr>PowerPoint Presentation</vt:lpstr>
      <vt:lpstr>Features of website</vt:lpstr>
      <vt:lpstr>PowerPoint Presentation</vt:lpstr>
      <vt:lpstr>PowerPoint Presentation</vt:lpstr>
      <vt:lpstr>Other features</vt:lpstr>
      <vt:lpstr>PowerPoint Presentation</vt:lpstr>
      <vt:lpstr>Proof of work</vt:lpstr>
      <vt:lpstr>Thank  you….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hair cut booking system</dc:title>
  <dc:creator>sojitra darshit</dc:creator>
  <cp:lastModifiedBy>sojitra darshit</cp:lastModifiedBy>
  <cp:revision>19</cp:revision>
  <dcterms:created xsi:type="dcterms:W3CDTF">2022-08-12T12:33:44Z</dcterms:created>
  <dcterms:modified xsi:type="dcterms:W3CDTF">2022-08-13T07:45:53Z</dcterms:modified>
</cp:coreProperties>
</file>

<file path=docProps/thumbnail.jpeg>
</file>